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3" name="Shape 10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Gill Sans MT"/>
      </a:defRPr>
    </a:lvl1pPr>
    <a:lvl2pPr indent="228600" defTabSz="457200" latinLnBrk="0">
      <a:defRPr sz="1200">
        <a:latin typeface="+mn-lt"/>
        <a:ea typeface="+mn-ea"/>
        <a:cs typeface="+mn-cs"/>
        <a:sym typeface="Gill Sans MT"/>
      </a:defRPr>
    </a:lvl2pPr>
    <a:lvl3pPr indent="457200" defTabSz="457200" latinLnBrk="0">
      <a:defRPr sz="1200">
        <a:latin typeface="+mn-lt"/>
        <a:ea typeface="+mn-ea"/>
        <a:cs typeface="+mn-cs"/>
        <a:sym typeface="Gill Sans MT"/>
      </a:defRPr>
    </a:lvl3pPr>
    <a:lvl4pPr indent="685800" defTabSz="457200" latinLnBrk="0">
      <a:defRPr sz="1200">
        <a:latin typeface="+mn-lt"/>
        <a:ea typeface="+mn-ea"/>
        <a:cs typeface="+mn-cs"/>
        <a:sym typeface="Gill Sans MT"/>
      </a:defRPr>
    </a:lvl4pPr>
    <a:lvl5pPr indent="914400" defTabSz="457200" latinLnBrk="0">
      <a:defRPr sz="1200">
        <a:latin typeface="+mn-lt"/>
        <a:ea typeface="+mn-ea"/>
        <a:cs typeface="+mn-cs"/>
        <a:sym typeface="Gill Sans MT"/>
      </a:defRPr>
    </a:lvl5pPr>
    <a:lvl6pPr indent="1143000" defTabSz="457200" latinLnBrk="0">
      <a:defRPr sz="1200">
        <a:latin typeface="+mn-lt"/>
        <a:ea typeface="+mn-ea"/>
        <a:cs typeface="+mn-cs"/>
        <a:sym typeface="Gill Sans MT"/>
      </a:defRPr>
    </a:lvl6pPr>
    <a:lvl7pPr indent="1371600" defTabSz="457200" latinLnBrk="0">
      <a:defRPr sz="1200">
        <a:latin typeface="+mn-lt"/>
        <a:ea typeface="+mn-ea"/>
        <a:cs typeface="+mn-cs"/>
        <a:sym typeface="Gill Sans MT"/>
      </a:defRPr>
    </a:lvl7pPr>
    <a:lvl8pPr indent="1600200" defTabSz="457200" latinLnBrk="0">
      <a:defRPr sz="1200">
        <a:latin typeface="+mn-lt"/>
        <a:ea typeface="+mn-ea"/>
        <a:cs typeface="+mn-cs"/>
        <a:sym typeface="Gill Sans MT"/>
      </a:defRPr>
    </a:lvl8pPr>
    <a:lvl9pPr indent="1828800" defTabSz="457200" latinLnBrk="0">
      <a:defRPr sz="1200">
        <a:latin typeface="+mn-lt"/>
        <a:ea typeface="+mn-ea"/>
        <a:cs typeface="+mn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Gill Sans MT"/>
              </a:defRPr>
            </a:pPr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640080" y="2243826"/>
            <a:ext cx="3291841" cy="1143004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106424" y="2386744"/>
            <a:ext cx="6940296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2021395" y="4352464"/>
            <a:ext cx="5101212" cy="1265088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/>
          <p:nvPr>
            <p:ph type="body" sz="quarter" idx="21"/>
          </p:nvPr>
        </p:nvSpPr>
        <p:spPr>
          <a:xfrm>
            <a:off x="4753735" y="2313432"/>
            <a:ext cx="3290518" cy="70409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Gill Sans MT"/>
              </a:defRPr>
            </a:pPr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640701" y="2243826"/>
            <a:ext cx="3290598" cy="114150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sz="half" idx="1"/>
          </p:nvPr>
        </p:nvSpPr>
        <p:spPr>
          <a:xfrm>
            <a:off x="5052059" y="804672"/>
            <a:ext cx="3611882" cy="5248656"/>
          </a:xfrm>
          <a:prstGeom prst="rect">
            <a:avLst/>
          </a:prstGeom>
        </p:spPr>
        <p:txBody>
          <a:bodyPr/>
          <a:lstStyle>
            <a:lvl1pPr marL="228600" indent="-228600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500062" indent="-271460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728662" indent="-271462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957262" indent="-271462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1185862" indent="-271462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quarter" idx="2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06044" y="964691"/>
            <a:ext cx="5937757" cy="118872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40110" y="6299961"/>
            <a:ext cx="365766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9pPr>
    </p:titleStyle>
    <p:bodyStyle>
      <a:lvl1pPr marL="408675" marR="0" indent="-381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1pPr>
      <a:lvl2pPr marL="6849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2pPr>
      <a:lvl3pPr marL="913499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3pPr>
      <a:lvl4pPr marL="1142099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4pPr>
      <a:lvl5pPr marL="13706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5pPr>
      <a:lvl6pPr marL="154214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6pPr>
      <a:lvl7pPr marL="17136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7pPr>
      <a:lvl8pPr marL="188505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8pPr>
      <a:lvl9pPr marL="20565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07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August 22-23,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ontent Placeholder 2"/>
          <p:cNvSpPr txBox="1"/>
          <p:nvPr>
            <p:ph type="body" idx="1"/>
          </p:nvPr>
        </p:nvSpPr>
        <p:spPr>
          <a:xfrm>
            <a:off x="827978" y="1217428"/>
            <a:ext cx="7705927" cy="4423144"/>
          </a:xfrm>
          <a:prstGeom prst="rect">
            <a:avLst/>
          </a:prstGeom>
        </p:spPr>
        <p:txBody>
          <a:bodyPr/>
          <a:lstStyle/>
          <a:p>
            <a:pPr marL="0" indent="20988" defTabSz="693480">
              <a:spcBef>
                <a:spcPts val="600"/>
              </a:spcBef>
              <a:buSzTx/>
              <a:buNone/>
              <a:defRPr sz="2208"/>
            </a:pPr>
            <a:br/>
            <a:r>
              <a:rPr sz="2880"/>
              <a:t>Day by day and with each passing moment,</a:t>
            </a:r>
            <a:endParaRPr sz="2880"/>
          </a:p>
          <a:p>
            <a:pPr marL="0" indent="20988" defTabSz="693480">
              <a:spcBef>
                <a:spcPts val="600"/>
              </a:spcBef>
              <a:buSzTx/>
              <a:buNone/>
              <a:defRPr sz="2208"/>
            </a:pPr>
            <a:r>
              <a:rPr sz="2880"/>
              <a:t>Strength I find to meet my trials here;</a:t>
            </a:r>
            <a:endParaRPr sz="2880"/>
          </a:p>
          <a:p>
            <a:pPr marL="0" indent="20988" defTabSz="693480">
              <a:spcBef>
                <a:spcPts val="600"/>
              </a:spcBef>
              <a:buSzTx/>
              <a:buNone/>
              <a:defRPr sz="2208"/>
            </a:pPr>
            <a:r>
              <a:rPr sz="2880"/>
              <a:t>Trusting in my Father’s wise bestowment,</a:t>
            </a:r>
            <a:endParaRPr sz="2880"/>
          </a:p>
          <a:p>
            <a:pPr marL="0" indent="20988" defTabSz="693480">
              <a:spcBef>
                <a:spcPts val="600"/>
              </a:spcBef>
              <a:buSzTx/>
              <a:buNone/>
              <a:defRPr sz="2208"/>
            </a:pPr>
            <a:r>
              <a:rPr sz="2880"/>
              <a:t>I’ve no cause for worry or for fear.</a:t>
            </a:r>
            <a:endParaRPr sz="2880"/>
          </a:p>
          <a:p>
            <a:pPr marL="0" indent="20988" defTabSz="693480">
              <a:spcBef>
                <a:spcPts val="600"/>
              </a:spcBef>
              <a:buSzTx/>
              <a:buNone/>
              <a:defRPr sz="2208"/>
            </a:pPr>
            <a:r>
              <a:rPr sz="2880"/>
              <a:t>He whose heart is kind beyond all measure</a:t>
            </a:r>
            <a:endParaRPr sz="2880"/>
          </a:p>
          <a:p>
            <a:pPr marL="0" indent="20988" defTabSz="693480">
              <a:spcBef>
                <a:spcPts val="600"/>
              </a:spcBef>
              <a:buSzTx/>
              <a:buNone/>
              <a:defRPr sz="2208"/>
            </a:pPr>
            <a:r>
              <a:rPr sz="2880"/>
              <a:t>Gives unto each day what He deems best-</a:t>
            </a:r>
            <a:endParaRPr sz="2880"/>
          </a:p>
          <a:p>
            <a:pPr marL="0" indent="20988" defTabSz="693480">
              <a:spcBef>
                <a:spcPts val="600"/>
              </a:spcBef>
              <a:buSzTx/>
              <a:buNone/>
              <a:defRPr sz="2208"/>
            </a:pPr>
            <a:r>
              <a:rPr sz="2880"/>
              <a:t>Lovingly, its part of pain and pleasure,</a:t>
            </a:r>
            <a:endParaRPr sz="2880"/>
          </a:p>
          <a:p>
            <a:pPr marL="0" indent="20988" defTabSz="693480">
              <a:spcBef>
                <a:spcPts val="600"/>
              </a:spcBef>
              <a:buSzTx/>
              <a:buNone/>
              <a:defRPr sz="2208"/>
            </a:pPr>
            <a:r>
              <a:rPr sz="2880"/>
              <a:t>Mingling toil with peace and rest.</a:t>
            </a:r>
          </a:p>
        </p:txBody>
      </p:sp>
      <p:sp>
        <p:nvSpPr>
          <p:cNvPr id="110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Day by Day</a:t>
            </a:r>
          </a:p>
        </p:txBody>
      </p:sp>
      <p:sp>
        <p:nvSpPr>
          <p:cNvPr id="111" name="TextBox 4"/>
          <p:cNvSpPr txBox="1"/>
          <p:nvPr/>
        </p:nvSpPr>
        <p:spPr>
          <a:xfrm>
            <a:off x="-376044" y="6114565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Sandell-Berg, Skoog/Ahnfelt</a:t>
            </a:r>
          </a:p>
        </p:txBody>
      </p:sp>
      <p:sp>
        <p:nvSpPr>
          <p:cNvPr id="112" name="TextBox 5"/>
          <p:cNvSpPr txBox="1"/>
          <p:nvPr/>
        </p:nvSpPr>
        <p:spPr>
          <a:xfrm>
            <a:off x="4022295" y="6156249"/>
            <a:ext cx="5075990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69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ontent Placeholder 2"/>
          <p:cNvSpPr txBox="1"/>
          <p:nvPr>
            <p:ph type="body" idx="1"/>
          </p:nvPr>
        </p:nvSpPr>
        <p:spPr>
          <a:xfrm>
            <a:off x="827978" y="1217428"/>
            <a:ext cx="7705927" cy="4423144"/>
          </a:xfrm>
          <a:prstGeom prst="rect">
            <a:avLst/>
          </a:prstGeom>
        </p:spPr>
        <p:txBody>
          <a:bodyPr/>
          <a:lstStyle/>
          <a:p>
            <a:pPr marL="0" indent="21863" defTabSz="722376">
              <a:spcBef>
                <a:spcPts val="700"/>
              </a:spcBef>
              <a:buSzTx/>
              <a:buNone/>
            </a:pPr>
            <a:r>
              <a:t>Ev’ry day the Lord Himself is near me</a:t>
            </a:r>
          </a:p>
          <a:p>
            <a:pPr marL="0" indent="21863" defTabSz="722376">
              <a:spcBef>
                <a:spcPts val="700"/>
              </a:spcBef>
              <a:buSzTx/>
              <a:buNone/>
            </a:pPr>
            <a:r>
              <a:t>With a special mercy for each hour;</a:t>
            </a:r>
          </a:p>
          <a:p>
            <a:pPr marL="0" indent="21863" defTabSz="722376">
              <a:spcBef>
                <a:spcPts val="700"/>
              </a:spcBef>
              <a:buSzTx/>
              <a:buNone/>
            </a:pPr>
            <a:r>
              <a:t>All my cares He fain would bear and cheer me,</a:t>
            </a:r>
          </a:p>
          <a:p>
            <a:pPr marL="0" indent="21863" defTabSz="722376">
              <a:spcBef>
                <a:spcPts val="700"/>
              </a:spcBef>
              <a:buSzTx/>
              <a:buNone/>
            </a:pPr>
            <a:r>
              <a:t>He whose name is Counselor and Pow’r.</a:t>
            </a:r>
          </a:p>
          <a:p>
            <a:pPr marL="0" indent="21863" defTabSz="722376">
              <a:spcBef>
                <a:spcPts val="700"/>
              </a:spcBef>
              <a:buSzTx/>
              <a:buNone/>
            </a:pPr>
            <a:r>
              <a:t>The protection of His child and treasure</a:t>
            </a:r>
          </a:p>
          <a:p>
            <a:pPr marL="0" indent="21863" defTabSz="722376">
              <a:spcBef>
                <a:spcPts val="700"/>
              </a:spcBef>
              <a:buSzTx/>
              <a:buNone/>
            </a:pPr>
            <a:r>
              <a:t>Is a charge that on Himself He laid;</a:t>
            </a:r>
          </a:p>
          <a:p>
            <a:pPr marL="0" indent="21863" defTabSz="722376">
              <a:spcBef>
                <a:spcPts val="700"/>
              </a:spcBef>
              <a:buSzTx/>
              <a:buNone/>
            </a:pPr>
            <a:r>
              <a:t>“As thy days, thy strength shall be in measure,”</a:t>
            </a:r>
          </a:p>
          <a:p>
            <a:pPr marL="0" indent="21863" defTabSz="722376">
              <a:spcBef>
                <a:spcPts val="700"/>
              </a:spcBef>
              <a:buSzTx/>
              <a:buNone/>
            </a:pPr>
            <a:r>
              <a:t>This the pledge to me He made.</a:t>
            </a:r>
          </a:p>
        </p:txBody>
      </p:sp>
      <p:sp>
        <p:nvSpPr>
          <p:cNvPr id="115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Day by Day</a:t>
            </a:r>
          </a:p>
        </p:txBody>
      </p:sp>
      <p:sp>
        <p:nvSpPr>
          <p:cNvPr id="116" name="TextBox 4"/>
          <p:cNvSpPr txBox="1"/>
          <p:nvPr/>
        </p:nvSpPr>
        <p:spPr>
          <a:xfrm>
            <a:off x="-376044" y="6114565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Sandell-Berg, Skoog/Ahnfelt</a:t>
            </a:r>
          </a:p>
        </p:txBody>
      </p:sp>
      <p:sp>
        <p:nvSpPr>
          <p:cNvPr id="117" name="TextBox 5"/>
          <p:cNvSpPr txBox="1"/>
          <p:nvPr/>
        </p:nvSpPr>
        <p:spPr>
          <a:xfrm>
            <a:off x="4022295" y="6156249"/>
            <a:ext cx="5075990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69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ontent Placeholder 2"/>
          <p:cNvSpPr txBox="1"/>
          <p:nvPr>
            <p:ph type="body" idx="1"/>
          </p:nvPr>
        </p:nvSpPr>
        <p:spPr>
          <a:xfrm>
            <a:off x="827978" y="1217428"/>
            <a:ext cx="7705927" cy="4423144"/>
          </a:xfrm>
          <a:prstGeom prst="rect">
            <a:avLst/>
          </a:prstGeom>
        </p:spPr>
        <p:txBody>
          <a:bodyPr/>
          <a:lstStyle/>
          <a:p>
            <a:pPr marL="0" indent="21863" defTabSz="722376">
              <a:spcBef>
                <a:spcPts val="700"/>
              </a:spcBef>
              <a:buSzTx/>
              <a:buNone/>
            </a:pPr>
            <a:r>
              <a:t>Help me then in ev’ry tribulation</a:t>
            </a:r>
          </a:p>
          <a:p>
            <a:pPr marL="0" indent="21863" defTabSz="722376">
              <a:spcBef>
                <a:spcPts val="700"/>
              </a:spcBef>
              <a:buSzTx/>
              <a:buNone/>
            </a:pPr>
            <a:r>
              <a:t>So to trust Thy promises, O Lord,</a:t>
            </a:r>
          </a:p>
          <a:p>
            <a:pPr marL="0" indent="21863" defTabSz="722376">
              <a:spcBef>
                <a:spcPts val="700"/>
              </a:spcBef>
              <a:buSzTx/>
              <a:buNone/>
            </a:pPr>
            <a:r>
              <a:t>That I lose not faith’s sweet consolation</a:t>
            </a:r>
          </a:p>
          <a:p>
            <a:pPr marL="0" indent="21863" defTabSz="722376">
              <a:spcBef>
                <a:spcPts val="700"/>
              </a:spcBef>
              <a:buSzTx/>
              <a:buNone/>
            </a:pPr>
            <a:r>
              <a:t>Offered me within Thy holy Word.</a:t>
            </a:r>
          </a:p>
          <a:p>
            <a:pPr marL="0" indent="21863" defTabSz="722376">
              <a:spcBef>
                <a:spcPts val="700"/>
              </a:spcBef>
              <a:buSzTx/>
              <a:buNone/>
            </a:pPr>
            <a:r>
              <a:t>Help me, Lord, when toil and trouble meeting,</a:t>
            </a:r>
          </a:p>
          <a:p>
            <a:pPr marL="0" indent="21863" defTabSz="722376">
              <a:spcBef>
                <a:spcPts val="700"/>
              </a:spcBef>
              <a:buSzTx/>
              <a:buNone/>
            </a:pPr>
            <a:r>
              <a:t>E’er to take, as from a father’s hand,</a:t>
            </a:r>
          </a:p>
          <a:p>
            <a:pPr marL="0" indent="21863" defTabSz="722376">
              <a:spcBef>
                <a:spcPts val="700"/>
              </a:spcBef>
              <a:buSzTx/>
              <a:buNone/>
            </a:pPr>
            <a:r>
              <a:t>One by one, the days, the moments fleeting,</a:t>
            </a:r>
          </a:p>
          <a:p>
            <a:pPr marL="0" indent="21863" defTabSz="722376">
              <a:spcBef>
                <a:spcPts val="700"/>
              </a:spcBef>
              <a:buSzTx/>
              <a:buNone/>
            </a:pPr>
            <a:r>
              <a:t>Till I reach the Promised Land.</a:t>
            </a:r>
          </a:p>
        </p:txBody>
      </p:sp>
      <p:sp>
        <p:nvSpPr>
          <p:cNvPr id="120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Day by Day</a:t>
            </a:r>
          </a:p>
        </p:txBody>
      </p:sp>
      <p:sp>
        <p:nvSpPr>
          <p:cNvPr id="121" name="TextBox 4"/>
          <p:cNvSpPr txBox="1"/>
          <p:nvPr/>
        </p:nvSpPr>
        <p:spPr>
          <a:xfrm>
            <a:off x="-376044" y="6114565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Sandell-Berg, Skoog/Ahnfelt</a:t>
            </a:r>
          </a:p>
        </p:txBody>
      </p:sp>
      <p:sp>
        <p:nvSpPr>
          <p:cNvPr id="122" name="TextBox 5"/>
          <p:cNvSpPr txBox="1"/>
          <p:nvPr/>
        </p:nvSpPr>
        <p:spPr>
          <a:xfrm>
            <a:off x="4022295" y="6156249"/>
            <a:ext cx="5075990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69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ontent Placeholder 2"/>
          <p:cNvSpPr txBox="1"/>
          <p:nvPr>
            <p:ph type="body" idx="1"/>
          </p:nvPr>
        </p:nvSpPr>
        <p:spPr>
          <a:xfrm>
            <a:off x="969463" y="1532348"/>
            <a:ext cx="7297595" cy="4108224"/>
          </a:xfrm>
          <a:prstGeom prst="rect">
            <a:avLst/>
          </a:prstGeom>
        </p:spPr>
        <p:txBody>
          <a:bodyPr/>
          <a:lstStyle/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My faith has found a resting place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Not in device or creed: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I trust the Ever-living One 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His wounds for me shall plead.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I need no other argument, 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I need no other plea;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It is enough that Jesus died,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And that He died for me.</a:t>
            </a:r>
          </a:p>
        </p:txBody>
      </p:sp>
      <p:sp>
        <p:nvSpPr>
          <p:cNvPr id="125" name="TextBox 3"/>
          <p:cNvSpPr txBox="1"/>
          <p:nvPr/>
        </p:nvSpPr>
        <p:spPr>
          <a:xfrm>
            <a:off x="1481111" y="550207"/>
            <a:ext cx="5426867" cy="980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My Faith Has Found a Resting Place</a:t>
            </a:r>
          </a:p>
        </p:txBody>
      </p:sp>
      <p:sp>
        <p:nvSpPr>
          <p:cNvPr id="126" name="TextBox 4"/>
          <p:cNvSpPr txBox="1"/>
          <p:nvPr/>
        </p:nvSpPr>
        <p:spPr>
          <a:xfrm>
            <a:off x="-376044" y="6114565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Edmunds/ Gretry, Kirkpatrick</a:t>
            </a:r>
          </a:p>
        </p:txBody>
      </p:sp>
      <p:sp>
        <p:nvSpPr>
          <p:cNvPr id="127" name="TextBox 5"/>
          <p:cNvSpPr txBox="1"/>
          <p:nvPr/>
        </p:nvSpPr>
        <p:spPr>
          <a:xfrm>
            <a:off x="4022295" y="6156249"/>
            <a:ext cx="5075990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404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ntent Placeholder 2"/>
          <p:cNvSpPr txBox="1"/>
          <p:nvPr>
            <p:ph type="body" idx="1"/>
          </p:nvPr>
        </p:nvSpPr>
        <p:spPr>
          <a:xfrm>
            <a:off x="969463" y="1532348"/>
            <a:ext cx="7297595" cy="4108224"/>
          </a:xfrm>
          <a:prstGeom prst="rect">
            <a:avLst/>
          </a:prstGeom>
        </p:spPr>
        <p:txBody>
          <a:bodyPr/>
          <a:lstStyle/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Enough for me that Jesus saves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This ends my fear and doubt;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A sinful soul I come to Him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He’ll never cast me out.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I need no other argument, 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I need no other plea;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It is enough that Jesus died,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And that He died for me.</a:t>
            </a:r>
          </a:p>
        </p:txBody>
      </p:sp>
      <p:sp>
        <p:nvSpPr>
          <p:cNvPr id="130" name="TextBox 3"/>
          <p:cNvSpPr txBox="1"/>
          <p:nvPr/>
        </p:nvSpPr>
        <p:spPr>
          <a:xfrm>
            <a:off x="1481111" y="550207"/>
            <a:ext cx="5426867" cy="980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My Faith Has Found a Resting Place</a:t>
            </a:r>
          </a:p>
        </p:txBody>
      </p:sp>
      <p:sp>
        <p:nvSpPr>
          <p:cNvPr id="131" name="TextBox 4"/>
          <p:cNvSpPr txBox="1"/>
          <p:nvPr/>
        </p:nvSpPr>
        <p:spPr>
          <a:xfrm>
            <a:off x="-376044" y="6114565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Edmunds/ Gretry, Kirkpatrick</a:t>
            </a:r>
          </a:p>
        </p:txBody>
      </p:sp>
      <p:sp>
        <p:nvSpPr>
          <p:cNvPr id="132" name="TextBox 5"/>
          <p:cNvSpPr txBox="1"/>
          <p:nvPr/>
        </p:nvSpPr>
        <p:spPr>
          <a:xfrm>
            <a:off x="4022295" y="6156249"/>
            <a:ext cx="5075990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404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ontent Placeholder 2"/>
          <p:cNvSpPr txBox="1"/>
          <p:nvPr>
            <p:ph type="body" idx="1"/>
          </p:nvPr>
        </p:nvSpPr>
        <p:spPr>
          <a:xfrm>
            <a:off x="969463" y="1532348"/>
            <a:ext cx="7297595" cy="4108224"/>
          </a:xfrm>
          <a:prstGeom prst="rect">
            <a:avLst/>
          </a:prstGeom>
        </p:spPr>
        <p:txBody>
          <a:bodyPr/>
          <a:lstStyle/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My heart is leaning on the Word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The written Word of God: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Salvation by my Savior’s name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Salvation through His blood.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I need no other argument, 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I need no other plea;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It is enough that Jesus died,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And that He died for me.</a:t>
            </a:r>
          </a:p>
        </p:txBody>
      </p:sp>
      <p:sp>
        <p:nvSpPr>
          <p:cNvPr id="135" name="TextBox 3"/>
          <p:cNvSpPr txBox="1"/>
          <p:nvPr/>
        </p:nvSpPr>
        <p:spPr>
          <a:xfrm>
            <a:off x="1481111" y="550207"/>
            <a:ext cx="5426867" cy="980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My Faith Has Found a Resting Place</a:t>
            </a:r>
          </a:p>
        </p:txBody>
      </p:sp>
      <p:sp>
        <p:nvSpPr>
          <p:cNvPr id="136" name="TextBox 4"/>
          <p:cNvSpPr txBox="1"/>
          <p:nvPr/>
        </p:nvSpPr>
        <p:spPr>
          <a:xfrm>
            <a:off x="-376044" y="6114565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Edmunds/ Gretry, Kirkpatrick</a:t>
            </a:r>
          </a:p>
        </p:txBody>
      </p:sp>
      <p:sp>
        <p:nvSpPr>
          <p:cNvPr id="137" name="TextBox 5"/>
          <p:cNvSpPr txBox="1"/>
          <p:nvPr/>
        </p:nvSpPr>
        <p:spPr>
          <a:xfrm>
            <a:off x="4022295" y="6156249"/>
            <a:ext cx="5075990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404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ontent Placeholder 2"/>
          <p:cNvSpPr txBox="1"/>
          <p:nvPr>
            <p:ph type="body" idx="1"/>
          </p:nvPr>
        </p:nvSpPr>
        <p:spPr>
          <a:xfrm>
            <a:off x="969463" y="1532348"/>
            <a:ext cx="7297595" cy="4108224"/>
          </a:xfrm>
          <a:prstGeom prst="rect">
            <a:avLst/>
          </a:prstGeom>
        </p:spPr>
        <p:txBody>
          <a:bodyPr/>
          <a:lstStyle/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My great Physician heals the sick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The lost He came to save;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For me His precious blood He shed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For me His life He gave.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I need no other argument, 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I need no other plea;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It is enough that Jesus died,</a:t>
            </a:r>
          </a:p>
          <a:p>
            <a:pPr marL="0" indent="24973" defTabSz="825153">
              <a:spcBef>
                <a:spcPts val="800"/>
              </a:spcBef>
              <a:buSzTx/>
              <a:buNone/>
              <a:defRPr sz="2820"/>
            </a:pPr>
            <a:r>
              <a:t>And that He died for me.</a:t>
            </a:r>
          </a:p>
        </p:txBody>
      </p:sp>
      <p:sp>
        <p:nvSpPr>
          <p:cNvPr id="140" name="TextBox 3"/>
          <p:cNvSpPr txBox="1"/>
          <p:nvPr/>
        </p:nvSpPr>
        <p:spPr>
          <a:xfrm>
            <a:off x="1481111" y="550207"/>
            <a:ext cx="5426867" cy="980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My Faith Has Found a Resting Place</a:t>
            </a:r>
          </a:p>
        </p:txBody>
      </p:sp>
      <p:sp>
        <p:nvSpPr>
          <p:cNvPr id="141" name="TextBox 4"/>
          <p:cNvSpPr txBox="1"/>
          <p:nvPr/>
        </p:nvSpPr>
        <p:spPr>
          <a:xfrm>
            <a:off x="-376044" y="6114565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Edmunds/ Gretry, Kirkpatrick</a:t>
            </a:r>
          </a:p>
        </p:txBody>
      </p:sp>
      <p:sp>
        <p:nvSpPr>
          <p:cNvPr id="142" name="TextBox 5"/>
          <p:cNvSpPr txBox="1"/>
          <p:nvPr/>
        </p:nvSpPr>
        <p:spPr>
          <a:xfrm>
            <a:off x="4022295" y="6156249"/>
            <a:ext cx="5075990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404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ontent Placeholder 2"/>
          <p:cNvSpPr txBox="1"/>
          <p:nvPr>
            <p:ph type="body" idx="1"/>
          </p:nvPr>
        </p:nvSpPr>
        <p:spPr>
          <a:xfrm>
            <a:off x="685345" y="1284858"/>
            <a:ext cx="7810070" cy="4690642"/>
          </a:xfrm>
          <a:prstGeom prst="rect">
            <a:avLst/>
          </a:prstGeom>
        </p:spPr>
        <p:txBody>
          <a:bodyPr/>
          <a:lstStyle/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Now unto Him Who is able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to keep you from falling,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And to make you stand in His presence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blameless and with great joy,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To the only God, our Savior,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through Jesus Christ, our Lord,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Be the glory and the majesty, dominion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and authority, both now and forever,  Amen.</a:t>
            </a:r>
          </a:p>
        </p:txBody>
      </p:sp>
      <p:sp>
        <p:nvSpPr>
          <p:cNvPr id="145" name="TextBox 3"/>
          <p:cNvSpPr txBox="1"/>
          <p:nvPr/>
        </p:nvSpPr>
        <p:spPr>
          <a:xfrm>
            <a:off x="2030012" y="440138"/>
            <a:ext cx="5075992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Jude’s Benediction</a:t>
            </a:r>
          </a:p>
        </p:txBody>
      </p:sp>
      <p:sp>
        <p:nvSpPr>
          <p:cNvPr id="146" name="TextBox 4"/>
          <p:cNvSpPr txBox="1"/>
          <p:nvPr/>
        </p:nvSpPr>
        <p:spPr>
          <a:xfrm>
            <a:off x="-376044" y="6114565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 24, 25</a:t>
            </a:r>
          </a:p>
        </p:txBody>
      </p:sp>
      <p:sp>
        <p:nvSpPr>
          <p:cNvPr id="147" name="TextBox 5"/>
          <p:cNvSpPr txBox="1"/>
          <p:nvPr/>
        </p:nvSpPr>
        <p:spPr>
          <a:xfrm>
            <a:off x="3852174" y="6079306"/>
            <a:ext cx="5075990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9BAFB5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